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  <p:sldMasterId id="2147483678" r:id="rId2"/>
    <p:sldMasterId id="2147483679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 type="screen16x9"/>
  <p:notesSz cx="6858000" cy="9144000"/>
  <p:embeddedFontLst>
    <p:embeddedFont>
      <p:font typeface="Dosis" panose="02010503020202060003" pitchFamily="2" charset="77"/>
      <p:regular r:id="rId28"/>
      <p:bold r:id="rId29"/>
    </p:embeddedFont>
    <p:embeddedFont>
      <p:font typeface="Nixie One" panose="02000503080000020004" pitchFamily="2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Shadows Into Light" panose="02000000000000000000" pitchFamily="2" charset="77"/>
      <p:regular r:id="rId35"/>
    </p:embeddedFont>
    <p:embeddedFont>
      <p:font typeface="Varela Round" pitchFamily="2" charset="-79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 varScale="1">
        <p:scale>
          <a:sx n="125" d="100"/>
          <a:sy n="125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d21f73a3f_7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63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d21f73a3f_7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 Presentation begins here.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62f92375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62f92375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120fa66f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120fa66f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62f92375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62f92375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e632c235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e632c235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62f92375_0_2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62f92375_0_2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2e632c235_0_1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2e632c235_0_1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e632c235_0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2e632c235_0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050780f94_5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050780f94_5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do not want teachers to change any class settings, remove this slide.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2e632c235_0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2e632c235_0_1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2e632c235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2e632c235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e632c235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e632c235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1da8f382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1da8f382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da8f382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1da8f382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1da8f382a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1da8f382a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e632c2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2e632c2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e632c23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2e632c235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da8f38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da8f38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a00a763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a00a763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da8f382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da8f382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62f9237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62f9237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862f9237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862f9237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e632c235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e632c235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1" name="Google Shape;81;p2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0" name="Google Shape;120;p2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63" name="Google Shape;163;p2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4" name="Google Shape;184;p2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217" name="Google Shape;217;p3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0"/>
          <p:cNvSpPr/>
          <p:nvPr/>
        </p:nvSpPr>
        <p:spPr>
          <a:xfrm rot="10800000">
            <a:off x="-226169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hyperlink" Target="http://app.seesaw.me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alwynmcr/room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1lt-Xysbe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9SMJJGemO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seesaw.me/pages/shared_item?item_id=item.82b835a5-dc6c-4634-b7d6-82afc80b41f5&amp;share_token=RUdjhRE3TB-WrvGEuY8j7w&amp;mode=share" TargetMode="External"/><Relationship Id="rId13" Type="http://schemas.openxmlformats.org/officeDocument/2006/relationships/hyperlink" Target="https://app.seesaw.me/pages/shared_item?item_id=item.e3882870-66ee-4503-b581-070bb96eca1d&amp;share_token=9Tk45M9gQgyKUXNRt9kAmA&amp;mode=share" TargetMode="External"/><Relationship Id="rId3" Type="http://schemas.openxmlformats.org/officeDocument/2006/relationships/hyperlink" Target="https://app.seesaw.me/pages/shared_item?item_id=item.a3addff8-25b9-4ae8-8c59-9698c9e05239&amp;share_token=6HGpq7ZzT5GaLy3mdSNRgA&amp;mode=share" TargetMode="External"/><Relationship Id="rId7" Type="http://schemas.openxmlformats.org/officeDocument/2006/relationships/hyperlink" Target="https://app.seesaw.me/pages/shared_item?item_id=item.a5bb1841-7f53-4e06-978a-92c532053719&amp;share_token=Mtmkdr13Q-2RVOHhK4-7pQ&amp;mode=share" TargetMode="External"/><Relationship Id="rId12" Type="http://schemas.openxmlformats.org/officeDocument/2006/relationships/hyperlink" Target="https://app.seesaw.me/pages/shared_item?item_id=item.2596dba8-6df9-47cb-b05b-249cf3a7fea7&amp;share_token=F2g5sf1PSbSN7SCaX-EFvg&amp;mode=share" TargetMode="External"/><Relationship Id="rId17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p.seesaw.me/pages/shared_item?item_id=item.98fdf01f-dda0-4174-adac-f04afc3b1f96&amp;share_token=yX23h8PcTlyDYEbXI6We_w&amp;mode=share" TargetMode="External"/><Relationship Id="rId11" Type="http://schemas.openxmlformats.org/officeDocument/2006/relationships/hyperlink" Target="https://app.seesaw.me/pages/shared_item?item_id=item.eaa7a75a-1f3b-4f2d-958a-0d6a3abfc321&amp;share_token=nZn_XZ2aQfO9ZwaQkiwOCg&amp;mode=share" TargetMode="External"/><Relationship Id="rId5" Type="http://schemas.openxmlformats.org/officeDocument/2006/relationships/hyperlink" Target="https://app.seesaw.me/pages/shared_item?item_id=item.cbf9c2e4-5d9b-48d0-9a07-02013383b7d2&amp;share_token=bjjCGQTeQ8OEEMYQHTYRaA&amp;mode=share" TargetMode="External"/><Relationship Id="rId15" Type="http://schemas.openxmlformats.org/officeDocument/2006/relationships/image" Target="../media/image43.png"/><Relationship Id="rId10" Type="http://schemas.openxmlformats.org/officeDocument/2006/relationships/hyperlink" Target="https://app.seesaw.me/pages/shared_item?item_id=item.733190d6-9c1c-40c0-891e-d47a445a8735&amp;share_token=6sYbuGVYTaudDMcXYlD6Vg&amp;mode=share" TargetMode="External"/><Relationship Id="rId4" Type="http://schemas.openxmlformats.org/officeDocument/2006/relationships/hyperlink" Target="https://app.seesaw.me/pages/shared_item?item_id=item.907ce5e7-8d05-44c9-a5cc-c272c07cebeb&amp;share_token=IJJFVKPmR3ad1Ylo7mjnpA&amp;mode=share" TargetMode="External"/><Relationship Id="rId9" Type="http://schemas.openxmlformats.org/officeDocument/2006/relationships/hyperlink" Target="https://app.seesaw.me/pages/shared_item?item_id=item.08c1a2b8-2cfb-47e7-a940-55eb56fe9109&amp;share_token=affSz_kxQ4OuJDRyVNT4AQ&amp;mode=share" TargetMode="External"/><Relationship Id="rId1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seesaw.me/pages/shared_item?item_id=item.6ef19d41-e81b-4aad-a2fa-6c84f28f26e0&amp;share_token=Ovl8zI1NRbGViWP_IBk_JA&amp;mode=share" TargetMode="External"/><Relationship Id="rId3" Type="http://schemas.openxmlformats.org/officeDocument/2006/relationships/hyperlink" Target="https://app.seesaw.me/pages/shared_item?item_id=item.89f89543-0db6-4a4e-86e7-61e2b794ba7c&amp;share_token=SitiTUx4QFCkuBaZBHup8A&amp;mode=share" TargetMode="External"/><Relationship Id="rId7" Type="http://schemas.openxmlformats.org/officeDocument/2006/relationships/hyperlink" Target="https://app.seesaw.me/pages/shared_item?item_id=item.804b9f7e-0658-4387-98df-681a3700691b&amp;share_token=uJKJUg-aQya5_aDsCnyb4w&amp;mode=share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p.seesaw.me/pages/shared_item?item_id=item.0537e4ae-854c-4d67-b59c-792b26c97246&amp;share_token=3ZnjPLOxR5aoJA4RcweX2g&amp;mode=share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app.seesaw.me/pages/shared_item?item_id=item.a46b0233-86cb-4abc-956e-970910e9c9c3&amp;share_token=dM2z0EMBRuKzNZ-iMxidoQ&amp;mode=share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app.seesaw.me/pages/shared_item?item_id=item.746baeb0-e8d7-4c0f-b1c4-1e5cc29ab506&amp;share_token=6kzgUaQFT5iwwSvsqW5kJg&amp;mode=share" TargetMode="External"/><Relationship Id="rId9" Type="http://schemas.openxmlformats.org/officeDocument/2006/relationships/hyperlink" Target="https://app.seesaw.me/pages/shared_item?item_id=item.00e58e73-1a39-4a05-a560-afbebe111b86&amp;share_token=PQFbhcGpSvOULmyUvTMOJQ&amp;mode=shar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hyperlink" Target="https://app.seesaw.me/pages/shared_item?item_id=item.9d583128-3e5e-4394-8450-dd2fb5e6f680&amp;share_token=D2yNa4JvQgOf01m5YnuXfg&amp;mode=share" TargetMode="External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p.seesaw.me/pages/shared_item?item_id=item.5b61ebcd-a169-45ef-82e4-ac3108d65d89&amp;share_token=3sZYvOJsQC27SpvABG7Hyw&amp;mode=share" TargetMode="External"/><Relationship Id="rId5" Type="http://schemas.openxmlformats.org/officeDocument/2006/relationships/hyperlink" Target="https://app.seesaw.me/pages/shared_item?item_id=item.b9760287-df48-4f44-a70b-162cec863e59&amp;share_token=wtyyRutdQrOG8J8Z5LRnTg&amp;mode=share" TargetMode="External"/><Relationship Id="rId4" Type="http://schemas.openxmlformats.org/officeDocument/2006/relationships/hyperlink" Target="https://app.seesaw.me/pages/shared_item?item_id=item.c103da2b-b85f-498b-8447-3d928f5a37a9&amp;share_token=GLp4Pc7QSNyeNiTXA98Vvg&amp;mode=shar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SaCvS4QLMk" TargetMode="External"/><Relationship Id="rId3" Type="http://schemas.openxmlformats.org/officeDocument/2006/relationships/hyperlink" Target="https://www.youtube.com/watch?v=ci3qf2LygOU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bMDBGdzMiN0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help.seesaw.me/hc/en-us/articles/204910545-What-apps-is-Seesaw-compatible-with-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://www.youtube.com/watch?v=GHz2KlzjebA" TargetMode="External"/><Relationship Id="rId7" Type="http://schemas.openxmlformats.org/officeDocument/2006/relationships/hyperlink" Target="http://drive.google.com/file/d/1ipnxwX0BeNKQVMpAhiE8ke87Bvorobba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g"/><Relationship Id="rId5" Type="http://schemas.openxmlformats.org/officeDocument/2006/relationships/hyperlink" Target="http://www.youtube.com/watch?v=M_NaVNF1fn4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jpg"/><Relationship Id="rId9" Type="http://schemas.openxmlformats.org/officeDocument/2006/relationships/hyperlink" Target="https://www.thinglink.com/scene/508067436562481154?buttonSource=viewLimi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944" y="422818"/>
            <a:ext cx="1327612" cy="81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750" y="1105507"/>
            <a:ext cx="3021992" cy="88186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 txBox="1"/>
          <p:nvPr/>
        </p:nvSpPr>
        <p:spPr>
          <a:xfrm>
            <a:off x="1058550" y="1947775"/>
            <a:ext cx="69924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Interactive Learning Session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Please download Seesaw: The Learning Journal</a:t>
            </a:r>
            <a:endParaRPr sz="24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or go to </a:t>
            </a:r>
            <a:r>
              <a:rPr lang="en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app.seesaw.me</a:t>
            </a:r>
            <a:endParaRPr sz="24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4623" y="4157057"/>
            <a:ext cx="683934" cy="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1550" y="4123468"/>
            <a:ext cx="683934" cy="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0946" y="4157057"/>
            <a:ext cx="683934" cy="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263" y="4157057"/>
            <a:ext cx="683934" cy="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 descr="seesaw-class-rounded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50950" y="3024825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03598" y="4315588"/>
            <a:ext cx="1149927" cy="2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2"/>
          <p:cNvSpPr txBox="1"/>
          <p:nvPr/>
        </p:nvSpPr>
        <p:spPr>
          <a:xfrm>
            <a:off x="1115925" y="1487900"/>
            <a:ext cx="738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2"/>
          <p:cNvSpPr txBox="1"/>
          <p:nvPr/>
        </p:nvSpPr>
        <p:spPr>
          <a:xfrm>
            <a:off x="1953400" y="288450"/>
            <a:ext cx="37380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Pic Collage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43" name="Google Shape;3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175" y="194852"/>
            <a:ext cx="820233" cy="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2"/>
          <p:cNvSpPr/>
          <p:nvPr/>
        </p:nvSpPr>
        <p:spPr>
          <a:xfrm>
            <a:off x="562100" y="1015375"/>
            <a:ext cx="3948900" cy="38679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2"/>
          <p:cNvSpPr txBox="1"/>
          <p:nvPr/>
        </p:nvSpPr>
        <p:spPr>
          <a:xfrm>
            <a:off x="1173450" y="1015375"/>
            <a:ext cx="2993400" cy="3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Ideas</a:t>
            </a:r>
            <a:endParaRPr sz="24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Book snaps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Vocab Snaps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Posters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Facts Info sheet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Blends Poster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Maths Concepts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Newsletters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Art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Sequencing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Step by step 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instructions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9950" y="2876525"/>
            <a:ext cx="1362936" cy="18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75" y="2876525"/>
            <a:ext cx="1019681" cy="181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0550" y="1182825"/>
            <a:ext cx="1472049" cy="14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0825" y="2876525"/>
            <a:ext cx="1211505" cy="18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7775" y="1182825"/>
            <a:ext cx="1362924" cy="136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/>
          <p:nvPr/>
        </p:nvSpPr>
        <p:spPr>
          <a:xfrm>
            <a:off x="1115925" y="1487900"/>
            <a:ext cx="738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3"/>
          <p:cNvSpPr txBox="1"/>
          <p:nvPr/>
        </p:nvSpPr>
        <p:spPr>
          <a:xfrm>
            <a:off x="1489650" y="84321"/>
            <a:ext cx="37380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Pic Collage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57" name="Google Shape;3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350" y="84327"/>
            <a:ext cx="820233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5425" y="644870"/>
            <a:ext cx="1264776" cy="189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050" y="644863"/>
            <a:ext cx="1264782" cy="189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0684" y="644875"/>
            <a:ext cx="1264767" cy="18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3175" y="820525"/>
            <a:ext cx="1545849" cy="172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96627" y="2758925"/>
            <a:ext cx="1921248" cy="229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37200" y="2797969"/>
            <a:ext cx="1545850" cy="221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5450" y="2845500"/>
            <a:ext cx="3089874" cy="212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/>
          <p:nvPr/>
        </p:nvSpPr>
        <p:spPr>
          <a:xfrm>
            <a:off x="1115925" y="1487900"/>
            <a:ext cx="738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4"/>
          <p:cNvSpPr txBox="1"/>
          <p:nvPr/>
        </p:nvSpPr>
        <p:spPr>
          <a:xfrm>
            <a:off x="422475" y="2143500"/>
            <a:ext cx="3693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371" name="Google Shape;371;p44"/>
          <p:cNvSpPr txBox="1"/>
          <p:nvPr/>
        </p:nvSpPr>
        <p:spPr>
          <a:xfrm>
            <a:off x="1603050" y="329525"/>
            <a:ext cx="1534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Padlet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2" name="Google Shape;372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075" y="985025"/>
            <a:ext cx="5760949" cy="3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/>
        </p:nvSpPr>
        <p:spPr>
          <a:xfrm>
            <a:off x="2808150" y="802350"/>
            <a:ext cx="3309600" cy="15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Activities</a:t>
            </a:r>
            <a:endParaRPr sz="48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378" name="Google Shape;378;p45"/>
          <p:cNvSpPr txBox="1"/>
          <p:nvPr/>
        </p:nvSpPr>
        <p:spPr>
          <a:xfrm>
            <a:off x="1170450" y="3255600"/>
            <a:ext cx="68217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B7B7B7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79" name="Google Shape;37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300" y="2566075"/>
            <a:ext cx="16764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/>
        </p:nvSpPr>
        <p:spPr>
          <a:xfrm>
            <a:off x="1103150" y="1595950"/>
            <a:ext cx="5715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85" name="Google Shape;3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475" y="859950"/>
            <a:ext cx="2564574" cy="41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4062" y="859950"/>
            <a:ext cx="2727375" cy="41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/>
          <p:nvPr/>
        </p:nvSpPr>
        <p:spPr>
          <a:xfrm>
            <a:off x="1232125" y="2235000"/>
            <a:ext cx="644700" cy="673500"/>
          </a:xfrm>
          <a:prstGeom prst="ellipse">
            <a:avLst/>
          </a:prstGeom>
          <a:noFill/>
          <a:ln w="28575" cap="flat" cmpd="sng">
            <a:solidFill>
              <a:srgbClr val="E800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6"/>
          <p:cNvSpPr/>
          <p:nvPr/>
        </p:nvSpPr>
        <p:spPr>
          <a:xfrm>
            <a:off x="5279750" y="915150"/>
            <a:ext cx="795000" cy="806700"/>
          </a:xfrm>
          <a:prstGeom prst="ellipse">
            <a:avLst/>
          </a:prstGeom>
          <a:noFill/>
          <a:ln w="28575" cap="flat" cmpd="sng">
            <a:solidFill>
              <a:srgbClr val="E800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400" y="1031575"/>
            <a:ext cx="1941000" cy="395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/>
          <p:nvPr/>
        </p:nvSpPr>
        <p:spPr>
          <a:xfrm>
            <a:off x="3596150" y="1404075"/>
            <a:ext cx="1683600" cy="31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6"/>
          <p:cNvSpPr txBox="1"/>
          <p:nvPr/>
        </p:nvSpPr>
        <p:spPr>
          <a:xfrm>
            <a:off x="1604650" y="300875"/>
            <a:ext cx="3582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6"/>
          <p:cNvSpPr/>
          <p:nvPr/>
        </p:nvSpPr>
        <p:spPr>
          <a:xfrm>
            <a:off x="1876825" y="227975"/>
            <a:ext cx="571500" cy="5016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6"/>
          <p:cNvSpPr txBox="1"/>
          <p:nvPr/>
        </p:nvSpPr>
        <p:spPr>
          <a:xfrm flipH="1">
            <a:off x="1983475" y="355775"/>
            <a:ext cx="35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394" name="Google Shape;394;p46"/>
          <p:cNvSpPr/>
          <p:nvPr/>
        </p:nvSpPr>
        <p:spPr>
          <a:xfrm>
            <a:off x="4091175" y="300875"/>
            <a:ext cx="571500" cy="5016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6"/>
          <p:cNvSpPr/>
          <p:nvPr/>
        </p:nvSpPr>
        <p:spPr>
          <a:xfrm>
            <a:off x="7009925" y="300875"/>
            <a:ext cx="571500" cy="5016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6"/>
          <p:cNvSpPr/>
          <p:nvPr/>
        </p:nvSpPr>
        <p:spPr>
          <a:xfrm>
            <a:off x="5190925" y="208925"/>
            <a:ext cx="571500" cy="5016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6"/>
          <p:cNvSpPr txBox="1"/>
          <p:nvPr/>
        </p:nvSpPr>
        <p:spPr>
          <a:xfrm>
            <a:off x="4240875" y="392825"/>
            <a:ext cx="2721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398" name="Google Shape;398;p46"/>
          <p:cNvSpPr txBox="1"/>
          <p:nvPr/>
        </p:nvSpPr>
        <p:spPr>
          <a:xfrm>
            <a:off x="5297575" y="319925"/>
            <a:ext cx="3582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399" name="Google Shape;399;p46"/>
          <p:cNvSpPr txBox="1"/>
          <p:nvPr/>
        </p:nvSpPr>
        <p:spPr>
          <a:xfrm>
            <a:off x="7116575" y="384425"/>
            <a:ext cx="3582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cxnSp>
        <p:nvCxnSpPr>
          <p:cNvPr id="400" name="Google Shape;400;p46"/>
          <p:cNvCxnSpPr>
            <a:endCxn id="388" idx="1"/>
          </p:cNvCxnSpPr>
          <p:nvPr/>
        </p:nvCxnSpPr>
        <p:spPr>
          <a:xfrm>
            <a:off x="4512975" y="551788"/>
            <a:ext cx="883200" cy="481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1" name="Google Shape;401;p46"/>
          <p:cNvCxnSpPr>
            <a:stCxn id="398" idx="2"/>
            <a:endCxn id="390" idx="0"/>
          </p:cNvCxnSpPr>
          <p:nvPr/>
        </p:nvCxnSpPr>
        <p:spPr>
          <a:xfrm flipH="1">
            <a:off x="4438075" y="637625"/>
            <a:ext cx="1038600" cy="76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2" name="Google Shape;402;p46"/>
          <p:cNvCxnSpPr>
            <a:endCxn id="387" idx="0"/>
          </p:cNvCxnSpPr>
          <p:nvPr/>
        </p:nvCxnSpPr>
        <p:spPr>
          <a:xfrm flipH="1">
            <a:off x="1554475" y="601800"/>
            <a:ext cx="608100" cy="1633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/>
          <p:nvPr/>
        </p:nvSpPr>
        <p:spPr>
          <a:xfrm>
            <a:off x="1208250" y="781725"/>
            <a:ext cx="67461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Add an activity to our class page</a:t>
            </a: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08" name="Google Shape;408;p47"/>
          <p:cNvSpPr txBox="1"/>
          <p:nvPr/>
        </p:nvSpPr>
        <p:spPr>
          <a:xfrm>
            <a:off x="1170450" y="3255600"/>
            <a:ext cx="68217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B7B7B7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09" name="Google Shape;409;p47" title="Activities Libra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775" y="1186950"/>
            <a:ext cx="5386000" cy="35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"/>
          <p:cNvSpPr txBox="1"/>
          <p:nvPr/>
        </p:nvSpPr>
        <p:spPr>
          <a:xfrm rot="-802774">
            <a:off x="894732" y="305502"/>
            <a:ext cx="2215636" cy="30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15" name="Google Shape;415;p48"/>
          <p:cNvSpPr txBox="1"/>
          <p:nvPr/>
        </p:nvSpPr>
        <p:spPr>
          <a:xfrm>
            <a:off x="755175" y="1117675"/>
            <a:ext cx="7711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16" name="Google Shape;416;p48"/>
          <p:cNvPicPr preferRelativeResize="0"/>
          <p:nvPr/>
        </p:nvPicPr>
        <p:blipFill rotWithShape="1">
          <a:blip r:embed="rId3">
            <a:alphaModFix/>
          </a:blip>
          <a:srcRect l="30604" t="15317" r="32869" b="15310"/>
          <a:stretch/>
        </p:blipFill>
        <p:spPr>
          <a:xfrm>
            <a:off x="3548372" y="1589897"/>
            <a:ext cx="1734399" cy="17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 txBox="1"/>
          <p:nvPr/>
        </p:nvSpPr>
        <p:spPr>
          <a:xfrm>
            <a:off x="716400" y="3574550"/>
            <a:ext cx="7711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Awesome job!</a:t>
            </a:r>
            <a:endParaRPr sz="3000" b="1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br>
              <a:rPr lang="en" sz="24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</a:br>
            <a:endParaRPr sz="24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18" name="Google Shape;418;p48"/>
          <p:cNvSpPr txBox="1"/>
          <p:nvPr/>
        </p:nvSpPr>
        <p:spPr>
          <a:xfrm>
            <a:off x="1165800" y="398250"/>
            <a:ext cx="7364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Go into activities and complete the task.</a:t>
            </a:r>
            <a:endParaRPr/>
          </a:p>
        </p:txBody>
      </p:sp>
      <p:sp>
        <p:nvSpPr>
          <p:cNvPr id="419" name="Google Shape;419;p48"/>
          <p:cNvSpPr txBox="1"/>
          <p:nvPr/>
        </p:nvSpPr>
        <p:spPr>
          <a:xfrm>
            <a:off x="1051050" y="4148000"/>
            <a:ext cx="75939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Note: </a:t>
            </a:r>
            <a:r>
              <a:rPr lang="en" sz="24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You can only add tasks as the teacher.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9"/>
          <p:cNvSpPr txBox="1">
            <a:spLocks noGrp="1"/>
          </p:cNvSpPr>
          <p:nvPr>
            <p:ph type="title"/>
          </p:nvPr>
        </p:nvSpPr>
        <p:spPr>
          <a:xfrm>
            <a:off x="419775" y="357601"/>
            <a:ext cx="8229600" cy="5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Flipped Learning Opportunities</a:t>
            </a:r>
            <a:endParaRPr sz="30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25" name="Google Shape;425;p49"/>
          <p:cNvSpPr/>
          <p:nvPr/>
        </p:nvSpPr>
        <p:spPr>
          <a:xfrm>
            <a:off x="419775" y="893400"/>
            <a:ext cx="2337000" cy="22209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9"/>
          <p:cNvSpPr txBox="1">
            <a:spLocks noGrp="1"/>
          </p:cNvSpPr>
          <p:nvPr>
            <p:ph type="body" idx="1"/>
          </p:nvPr>
        </p:nvSpPr>
        <p:spPr>
          <a:xfrm>
            <a:off x="499100" y="1378425"/>
            <a:ext cx="22578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Younger Students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Family App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49"/>
          <p:cNvSpPr/>
          <p:nvPr/>
        </p:nvSpPr>
        <p:spPr>
          <a:xfrm>
            <a:off x="2322875" y="2093125"/>
            <a:ext cx="3165300" cy="30504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9"/>
          <p:cNvSpPr txBox="1"/>
          <p:nvPr/>
        </p:nvSpPr>
        <p:spPr>
          <a:xfrm>
            <a:off x="2756900" y="2220750"/>
            <a:ext cx="2539800" cy="25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Single sign in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*Add videos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*Activities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*Challenges to students journal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*they can engage with these at home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9">
            <a:hlinkClick r:id="rId3"/>
          </p:cNvPr>
          <p:cNvSpPr/>
          <p:nvPr/>
        </p:nvSpPr>
        <p:spPr>
          <a:xfrm>
            <a:off x="5296700" y="746700"/>
            <a:ext cx="3510000" cy="32676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9"/>
          <p:cNvSpPr txBox="1"/>
          <p:nvPr/>
        </p:nvSpPr>
        <p:spPr>
          <a:xfrm>
            <a:off x="5888675" y="1196550"/>
            <a:ext cx="2539800" cy="22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Tip have the family app on your phone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In messengers on the family app all the Seesaw functions are available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Video here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0"/>
          <p:cNvSpPr txBox="1">
            <a:spLocks noGrp="1"/>
          </p:cNvSpPr>
          <p:nvPr>
            <p:ph type="ctrTitle"/>
          </p:nvPr>
        </p:nvSpPr>
        <p:spPr>
          <a:xfrm>
            <a:off x="855850" y="1804000"/>
            <a:ext cx="7476300" cy="30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rgbClr val="0000FF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Connect with other teachers using Seesaw</a:t>
            </a:r>
            <a:endParaRPr sz="2400" b="1">
              <a:solidFill>
                <a:schemeClr val="dk2"/>
              </a:solidFill>
            </a:endParaRPr>
          </a:p>
          <a:p>
            <a:pPr marL="13716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 b="1">
                <a:solidFill>
                  <a:schemeClr val="dk2"/>
                </a:solidFill>
              </a:rPr>
              <a:t>Follow @Seesaw on Twitter</a:t>
            </a:r>
            <a:endParaRPr sz="2400" b="1">
              <a:solidFill>
                <a:schemeClr val="dk2"/>
              </a:solidFill>
            </a:endParaRPr>
          </a:p>
          <a:p>
            <a:pPr marL="13716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 b="1">
                <a:solidFill>
                  <a:schemeClr val="dk2"/>
                </a:solidFill>
              </a:rPr>
              <a:t>Check out the “Seesaw Teachers” group on Facebook</a:t>
            </a:r>
            <a:endParaRPr sz="2400" b="1">
              <a:solidFill>
                <a:schemeClr val="dk2"/>
              </a:solidFill>
            </a:endParaRPr>
          </a:p>
          <a:p>
            <a:pPr marL="13716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 b="1">
                <a:solidFill>
                  <a:schemeClr val="dk2"/>
                </a:solidFill>
              </a:rPr>
              <a:t>Go to help.seesaw.me for resources</a:t>
            </a:r>
            <a:endParaRPr sz="2400" b="1">
              <a:solidFill>
                <a:schemeClr val="dk2"/>
              </a:solidFill>
            </a:endParaRPr>
          </a:p>
          <a:p>
            <a:pPr marL="13716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 b="1">
                <a:solidFill>
                  <a:schemeClr val="dk2"/>
                </a:solidFill>
              </a:rPr>
              <a:t>Contact me as well!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b="1">
              <a:solidFill>
                <a:srgbClr val="617A8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436" name="Google Shape;436;p50"/>
          <p:cNvSpPr txBox="1"/>
          <p:nvPr/>
        </p:nvSpPr>
        <p:spPr>
          <a:xfrm>
            <a:off x="1652975" y="2601100"/>
            <a:ext cx="13761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37" name="Google Shape;43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0" y="489236"/>
            <a:ext cx="2239000" cy="125626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0"/>
          <p:cNvSpPr txBox="1"/>
          <p:nvPr/>
        </p:nvSpPr>
        <p:spPr>
          <a:xfrm>
            <a:off x="3247200" y="4270875"/>
            <a:ext cx="28695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Thank You!</a:t>
            </a: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1"/>
          <p:cNvSpPr txBox="1"/>
          <p:nvPr/>
        </p:nvSpPr>
        <p:spPr>
          <a:xfrm>
            <a:off x="1198950" y="1837550"/>
            <a:ext cx="67461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More Student Examples to Browse Later</a:t>
            </a: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44" name="Google Shape;444;p51"/>
          <p:cNvSpPr txBox="1"/>
          <p:nvPr/>
        </p:nvSpPr>
        <p:spPr>
          <a:xfrm>
            <a:off x="1170450" y="3255600"/>
            <a:ext cx="68217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B7B7B7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ctrTitle" idx="4294967295"/>
          </p:nvPr>
        </p:nvSpPr>
        <p:spPr>
          <a:xfrm>
            <a:off x="685800" y="324917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Hello!</a:t>
            </a:r>
            <a:endParaRPr sz="4800"/>
          </a:p>
        </p:txBody>
      </p:sp>
      <p:sp>
        <p:nvSpPr>
          <p:cNvPr id="267" name="Google Shape;267;p34"/>
          <p:cNvSpPr txBox="1">
            <a:spLocks noGrp="1"/>
          </p:cNvSpPr>
          <p:nvPr>
            <p:ph type="subTitle" idx="4294967295"/>
          </p:nvPr>
        </p:nvSpPr>
        <p:spPr>
          <a:xfrm>
            <a:off x="1275150" y="3229400"/>
            <a:ext cx="65937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I am Alwyn McRandle</a:t>
            </a:r>
            <a:endParaRPr sz="3600" b="1">
              <a:solidFill>
                <a:srgbClr val="00ACC3"/>
              </a:solidFill>
            </a:endParaRPr>
          </a:p>
        </p:txBody>
      </p:sp>
      <p:sp>
        <p:nvSpPr>
          <p:cNvPr id="268" name="Google Shape;268;p34"/>
          <p:cNvSpPr txBox="1">
            <a:spLocks noGrp="1"/>
          </p:cNvSpPr>
          <p:nvPr>
            <p:ph type="body" idx="4294967295"/>
          </p:nvPr>
        </p:nvSpPr>
        <p:spPr>
          <a:xfrm>
            <a:off x="1275150" y="3905252"/>
            <a:ext cx="65937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I am here because I love working with Seesaw. </a:t>
            </a:r>
            <a:endParaRPr sz="14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You can find me at alwynmcrandle@rnls.school.nz</a:t>
            </a:r>
            <a:endParaRPr sz="1400"/>
          </a:p>
        </p:txBody>
      </p:sp>
      <p:sp>
        <p:nvSpPr>
          <p:cNvPr id="269" name="Google Shape;269;p34"/>
          <p:cNvSpPr txBox="1"/>
          <p:nvPr/>
        </p:nvSpPr>
        <p:spPr>
          <a:xfrm>
            <a:off x="3736575" y="1596550"/>
            <a:ext cx="1499100" cy="16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😊</a:t>
            </a:r>
            <a:endParaRPr sz="9600"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613" y="1596550"/>
            <a:ext cx="1691025" cy="16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2"/>
          <p:cNvSpPr txBox="1">
            <a:spLocks noGrp="1"/>
          </p:cNvSpPr>
          <p:nvPr>
            <p:ph type="body" idx="1"/>
          </p:nvPr>
        </p:nvSpPr>
        <p:spPr>
          <a:xfrm>
            <a:off x="344700" y="1152600"/>
            <a:ext cx="4463400" cy="3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Words that rhyme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Flip instruction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Retelling a story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Letter recognition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Math: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Odd and even numbers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Math: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3D shape hunt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Math: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Making numbers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Science: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Melting ice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Science: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Newton’s laws of motion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Assessment: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Sight words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Assessment: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Oral counting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311700" y="25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Student Samples from Kindergarten - 2nd 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451" name="Google Shape;451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68277" y="2941000"/>
            <a:ext cx="2073323" cy="155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72400" y="2940990"/>
            <a:ext cx="2125303" cy="155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2"/>
          <p:cNvPicPr preferRelativeResize="0"/>
          <p:nvPr/>
        </p:nvPicPr>
        <p:blipFill rotWithShape="1">
          <a:blip r:embed="rId16">
            <a:alphaModFix/>
          </a:blip>
          <a:srcRect l="21848" r="18990"/>
          <a:stretch/>
        </p:blipFill>
        <p:spPr>
          <a:xfrm>
            <a:off x="7340388" y="1152600"/>
            <a:ext cx="1329100" cy="16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64898" y="1152595"/>
            <a:ext cx="1290276" cy="17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3"/>
          <p:cNvSpPr txBox="1">
            <a:spLocks noGrp="1"/>
          </p:cNvSpPr>
          <p:nvPr>
            <p:ph type="title"/>
          </p:nvPr>
        </p:nvSpPr>
        <p:spPr>
          <a:xfrm>
            <a:off x="311700" y="23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Student Samples from 3rd - 5th Grade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60" name="Google Shape;460;p53"/>
          <p:cNvSpPr txBox="1">
            <a:spLocks noGrp="1"/>
          </p:cNvSpPr>
          <p:nvPr>
            <p:ph type="body" idx="1"/>
          </p:nvPr>
        </p:nvSpPr>
        <p:spPr>
          <a:xfrm>
            <a:off x="355725" y="10617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Reading summary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Spelling rules 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ELA: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Synonyms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Math: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Equivalent fractions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Math: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Finding area of a polygon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Science: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Weather predictions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Science: </a:t>
            </a:r>
            <a:r>
              <a:rPr lang="en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Groundhog predictions</a:t>
            </a:r>
            <a:endParaRPr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1" name="Google Shape;461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7275" y="1144000"/>
            <a:ext cx="1905625" cy="18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14051" y="3045925"/>
            <a:ext cx="2544060" cy="18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6500" y="903700"/>
            <a:ext cx="1621750" cy="20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4"/>
          <p:cNvSpPr txBox="1">
            <a:spLocks noGrp="1"/>
          </p:cNvSpPr>
          <p:nvPr>
            <p:ph type="title"/>
          </p:nvPr>
        </p:nvSpPr>
        <p:spPr>
          <a:xfrm>
            <a:off x="311700" y="144775"/>
            <a:ext cx="867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Student Samples from Middle &amp; High School</a:t>
            </a:r>
            <a:endParaRPr sz="30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69" name="Google Shape;469;p54"/>
          <p:cNvSpPr txBox="1"/>
          <p:nvPr/>
        </p:nvSpPr>
        <p:spPr>
          <a:xfrm>
            <a:off x="369700" y="873225"/>
            <a:ext cx="39984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English: </a:t>
            </a:r>
            <a:r>
              <a:rPr lang="en" sz="1800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InfoPics</a:t>
            </a:r>
            <a:endParaRPr sz="1800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English: </a:t>
            </a:r>
            <a:r>
              <a:rPr lang="en" sz="1800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Book Mosaics</a:t>
            </a:r>
            <a:endParaRPr sz="1800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Emoji Vocab (right)</a:t>
            </a: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Writing Portfolio (right)</a:t>
            </a:r>
            <a:endParaRPr sz="1800">
              <a:solidFill>
                <a:srgbClr val="4A86E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Speech: </a:t>
            </a:r>
            <a:r>
              <a:rPr lang="en" sz="1800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Visual Aids for Speeches/Presentations</a:t>
            </a:r>
            <a:r>
              <a:rPr lang="en" sz="1800" u="sng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 </a:t>
            </a: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History: </a:t>
            </a:r>
            <a:r>
              <a:rPr lang="en" sz="1800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Character/Historical Figure ChatterVids</a:t>
            </a: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0" name="Google Shape;47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">
            <a:off x="4241627" y="770973"/>
            <a:ext cx="3310601" cy="361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4"/>
          <p:cNvPicPr preferRelativeResize="0"/>
          <p:nvPr/>
        </p:nvPicPr>
        <p:blipFill rotWithShape="1">
          <a:blip r:embed="rId8">
            <a:alphaModFix/>
          </a:blip>
          <a:srcRect r="43996"/>
          <a:stretch/>
        </p:blipFill>
        <p:spPr>
          <a:xfrm>
            <a:off x="7062700" y="2770875"/>
            <a:ext cx="1927749" cy="21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title"/>
          </p:nvPr>
        </p:nvSpPr>
        <p:spPr>
          <a:xfrm>
            <a:off x="2935875" y="15257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477" name="Google Shape;477;p5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617A86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◎"/>
            </a:pPr>
            <a:r>
              <a:rPr lang="en">
                <a:solidFill>
                  <a:srgbClr val="617A86"/>
                </a:solidFill>
              </a:rPr>
              <a:t>Presentation template by </a:t>
            </a:r>
            <a:r>
              <a:rPr lang="en" u="sng">
                <a:solidFill>
                  <a:srgbClr val="617A86"/>
                </a:solidFill>
                <a:hlinkClick r:id="rId3"/>
              </a:rPr>
              <a:t>SlidesCarnival</a:t>
            </a:r>
            <a:endParaRPr>
              <a:solidFill>
                <a:srgbClr val="617A8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title"/>
          </p:nvPr>
        </p:nvSpPr>
        <p:spPr>
          <a:xfrm>
            <a:off x="1862425" y="548250"/>
            <a:ext cx="61422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0000FF"/>
                </a:solidFill>
              </a:rPr>
              <a:t>Today’s Agenda and Goals</a:t>
            </a:r>
            <a:endParaRPr sz="3600" b="1">
              <a:solidFill>
                <a:srgbClr val="0000FF"/>
              </a:solidFill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2609525" y="1189350"/>
            <a:ext cx="6318300" cy="3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App Smashes?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Experiment with Chatterpix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Classroom Ideas and Examples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Activities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Explore Library and upload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Parent App tips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ixie One"/>
              <a:buChar char="●"/>
            </a:pPr>
            <a:r>
              <a:rPr lang="en" sz="2400" b="1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Ideas/Questions</a:t>
            </a:r>
            <a:endParaRPr sz="2400" b="1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>
            <a:spLocks noGrp="1"/>
          </p:cNvSpPr>
          <p:nvPr>
            <p:ph type="body" idx="4294967295"/>
          </p:nvPr>
        </p:nvSpPr>
        <p:spPr>
          <a:xfrm>
            <a:off x="176150" y="68000"/>
            <a:ext cx="8610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What is App smashing? </a:t>
            </a:r>
            <a:endParaRPr sz="36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4294967295"/>
          </p:nvPr>
        </p:nvSpPr>
        <p:spPr>
          <a:xfrm>
            <a:off x="499225" y="857775"/>
            <a:ext cx="7075200" cy="18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22222"/>
                </a:solidFill>
                <a:highlight>
                  <a:schemeClr val="lt1"/>
                </a:highlight>
                <a:latin typeface="Dosis"/>
                <a:ea typeface="Dosis"/>
                <a:cs typeface="Dosis"/>
                <a:sym typeface="Dosis"/>
              </a:rPr>
              <a:t>The process of using multiple apps in conjunction with one another to complete a final task or project. </a:t>
            </a:r>
            <a:endParaRPr sz="2400">
              <a:solidFill>
                <a:srgbClr val="222222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22222"/>
                </a:solidFill>
                <a:highlight>
                  <a:schemeClr val="lt1"/>
                </a:highlight>
                <a:latin typeface="Dosis"/>
                <a:ea typeface="Dosis"/>
                <a:cs typeface="Dosis"/>
                <a:sym typeface="Dosis"/>
              </a:rPr>
              <a:t>~Greg Kulowiec (2013)              </a:t>
            </a:r>
            <a:endParaRPr sz="2400">
              <a:solidFill>
                <a:srgbClr val="222222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22222"/>
                </a:solidFill>
                <a:highlight>
                  <a:schemeClr val="lt1"/>
                </a:highlight>
                <a:latin typeface="Dosis"/>
                <a:ea typeface="Dosis"/>
                <a:cs typeface="Dosis"/>
                <a:sym typeface="Dosis"/>
              </a:rPr>
              <a:t>@gregkulowiec</a:t>
            </a:r>
            <a:endParaRPr sz="2400">
              <a:solidFill>
                <a:srgbClr val="222222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222222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83" name="Google Shape;283;p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150" y="3165550"/>
            <a:ext cx="2893226" cy="16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/>
          <p:nvPr/>
        </p:nvSpPr>
        <p:spPr>
          <a:xfrm>
            <a:off x="2252600" y="3279650"/>
            <a:ext cx="726300" cy="809700"/>
          </a:xfrm>
          <a:prstGeom prst="ellipse">
            <a:avLst/>
          </a:prstGeom>
          <a:solidFill>
            <a:srgbClr val="EC6D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85" name="Google Shape;285;p36">
            <a:hlinkClick r:id="rId3"/>
          </p:cNvPr>
          <p:cNvSpPr txBox="1"/>
          <p:nvPr/>
        </p:nvSpPr>
        <p:spPr>
          <a:xfrm>
            <a:off x="2282450" y="3379750"/>
            <a:ext cx="6666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to view </a:t>
            </a:r>
            <a:endParaRPr/>
          </a:p>
        </p:txBody>
      </p:sp>
      <p:pic>
        <p:nvPicPr>
          <p:cNvPr id="286" name="Google Shape;2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8175" y="3165550"/>
            <a:ext cx="2893225" cy="1627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>
            <a:hlinkClick r:id="rId6"/>
          </p:cNvPr>
          <p:cNvSpPr/>
          <p:nvPr/>
        </p:nvSpPr>
        <p:spPr>
          <a:xfrm>
            <a:off x="5269275" y="3165538"/>
            <a:ext cx="726300" cy="8097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1C232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5209650" y="3165551"/>
            <a:ext cx="8157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</a:t>
            </a: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</a:t>
            </a:r>
            <a:endParaRPr/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775" y="3195794"/>
            <a:ext cx="2768425" cy="162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>
            <a:hlinkClick r:id="rId8"/>
          </p:cNvPr>
          <p:cNvSpPr/>
          <p:nvPr/>
        </p:nvSpPr>
        <p:spPr>
          <a:xfrm>
            <a:off x="8285950" y="3165550"/>
            <a:ext cx="815700" cy="8097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8285950" y="3172950"/>
            <a:ext cx="8703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to </a:t>
            </a: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/>
          <p:nvPr/>
        </p:nvSpPr>
        <p:spPr>
          <a:xfrm>
            <a:off x="55200" y="1159042"/>
            <a:ext cx="2910000" cy="2918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7"/>
          <p:cNvSpPr txBox="1"/>
          <p:nvPr/>
        </p:nvSpPr>
        <p:spPr>
          <a:xfrm>
            <a:off x="454050" y="1636052"/>
            <a:ext cx="22425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Always look for tools that save pictures and videos to the             Camera Roll of the device.</a:t>
            </a:r>
            <a:r>
              <a:rPr lang="en" sz="1800" b="1">
                <a:solidFill>
                  <a:srgbClr val="EFEFEF"/>
                </a:solidFill>
                <a:latin typeface="Dosis"/>
                <a:ea typeface="Dosis"/>
                <a:cs typeface="Dosis"/>
                <a:sym typeface="Dosis"/>
              </a:rPr>
              <a:t>..</a:t>
            </a:r>
            <a:endParaRPr sz="1800" b="1">
              <a:solidFill>
                <a:srgbClr val="EFEFEF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>
              <a:solidFill>
                <a:srgbClr val="3C78D8"/>
              </a:solidFill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37"/>
          <p:cNvSpPr/>
          <p:nvPr/>
        </p:nvSpPr>
        <p:spPr>
          <a:xfrm>
            <a:off x="3073650" y="1112542"/>
            <a:ext cx="2910000" cy="2918400"/>
          </a:xfrm>
          <a:prstGeom prst="ellipse">
            <a:avLst/>
          </a:prstGeom>
          <a:solidFill>
            <a:srgbClr val="EC6D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7"/>
          <p:cNvSpPr/>
          <p:nvPr/>
        </p:nvSpPr>
        <p:spPr>
          <a:xfrm>
            <a:off x="6092100" y="1238942"/>
            <a:ext cx="2910000" cy="29184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7"/>
          <p:cNvSpPr txBox="1"/>
          <p:nvPr/>
        </p:nvSpPr>
        <p:spPr>
          <a:xfrm>
            <a:off x="3368625" y="1719850"/>
            <a:ext cx="2356800" cy="18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Never underestimate the power of a screenshot!</a:t>
            </a:r>
            <a:endParaRPr sz="18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6254850" y="2452654"/>
            <a:ext cx="917906" cy="741241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1150300" y="173625"/>
            <a:ext cx="74658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Helpful Hints</a:t>
            </a:r>
            <a:endParaRPr/>
          </a:p>
        </p:txBody>
      </p:sp>
      <p:sp>
        <p:nvSpPr>
          <p:cNvPr id="303" name="Google Shape;303;p37"/>
          <p:cNvSpPr/>
          <p:nvPr/>
        </p:nvSpPr>
        <p:spPr>
          <a:xfrm>
            <a:off x="7702175" y="2562847"/>
            <a:ext cx="1122764" cy="631608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7305750" y="2628900"/>
            <a:ext cx="4827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+</a:t>
            </a:r>
            <a:endParaRPr sz="2400"/>
          </a:p>
        </p:txBody>
      </p:sp>
      <p:sp>
        <p:nvSpPr>
          <p:cNvPr id="305" name="Google Shape;305;p37"/>
          <p:cNvSpPr txBox="1"/>
          <p:nvPr/>
        </p:nvSpPr>
        <p:spPr>
          <a:xfrm>
            <a:off x="6437850" y="1636050"/>
            <a:ext cx="2218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A good formula for app smashing</a:t>
            </a:r>
            <a:endParaRPr sz="18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/>
        </p:nvSpPr>
        <p:spPr>
          <a:xfrm>
            <a:off x="271600" y="100700"/>
            <a:ext cx="85047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Time Saving Tip</a:t>
            </a: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Save digital creations from many apps into Seesaw. </a:t>
            </a: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Photos, videos, links, PDFs—all go into Seesaw! </a:t>
            </a: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11" name="Google Shape;311;p38" descr="app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00" y="1501502"/>
            <a:ext cx="4158949" cy="303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 descr="apps_2.png"/>
          <p:cNvPicPr preferRelativeResize="0"/>
          <p:nvPr/>
        </p:nvPicPr>
        <p:blipFill rotWithShape="1">
          <a:blip r:embed="rId4">
            <a:alphaModFix/>
          </a:blip>
          <a:srcRect l="5177"/>
          <a:stretch/>
        </p:blipFill>
        <p:spPr>
          <a:xfrm>
            <a:off x="4505375" y="1350552"/>
            <a:ext cx="4158950" cy="31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/>
          <p:nvPr/>
        </p:nvSpPr>
        <p:spPr>
          <a:xfrm>
            <a:off x="745475" y="4522450"/>
            <a:ext cx="76158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See a list compatible apps </a:t>
            </a:r>
            <a:r>
              <a:rPr lang="en" sz="1800" b="1" u="sng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>
            <a:spLocks noGrp="1"/>
          </p:cNvSpPr>
          <p:nvPr>
            <p:ph type="ctrTitle"/>
          </p:nvPr>
        </p:nvSpPr>
        <p:spPr>
          <a:xfrm>
            <a:off x="855850" y="1080675"/>
            <a:ext cx="7476300" cy="31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rgbClr val="0000FF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</a:rPr>
              <a:t>         Experience              </a:t>
            </a:r>
            <a:endParaRPr sz="3600" b="1">
              <a:solidFill>
                <a:srgbClr val="0000FF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</a:rPr>
              <a:t>as a Student</a:t>
            </a:r>
            <a:endParaRPr sz="3600" b="1">
              <a:solidFill>
                <a:srgbClr val="0000FF"/>
              </a:solidFill>
            </a:endParaRPr>
          </a:p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 b="1">
                <a:solidFill>
                  <a:schemeClr val="dk2"/>
                </a:solidFill>
              </a:rPr>
              <a:t>Grab a device &amp; get ready to appsmash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b="1">
              <a:solidFill>
                <a:srgbClr val="617A8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rgbClr val="E8004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319" name="Google Shape;319;p39"/>
          <p:cNvSpPr txBox="1"/>
          <p:nvPr/>
        </p:nvSpPr>
        <p:spPr>
          <a:xfrm>
            <a:off x="1652975" y="2601100"/>
            <a:ext cx="13761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425" y="1126936"/>
            <a:ext cx="2239000" cy="1256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/>
          <p:nvPr/>
        </p:nvSpPr>
        <p:spPr>
          <a:xfrm>
            <a:off x="1079775" y="1487900"/>
            <a:ext cx="738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0"/>
          <p:cNvSpPr txBox="1"/>
          <p:nvPr/>
        </p:nvSpPr>
        <p:spPr>
          <a:xfrm>
            <a:off x="762225" y="252300"/>
            <a:ext cx="74853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Let’s look at Chatterpix</a:t>
            </a:r>
            <a:endParaRPr sz="2400"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327" name="Google Shape;3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0100" y="30850"/>
            <a:ext cx="1067500" cy="10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025" y="876900"/>
            <a:ext cx="3379950" cy="40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1" descr="Check out my new ChatterPix! You can create your own ChatterPix for FREE at http://duckduckmoose.com/chatterpix" title="Made with ChatterPix by Duck Duck Moos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550" y="264000"/>
            <a:ext cx="2675476" cy="200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 title="Chatterpix Rectangle Exampl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3850" y="264000"/>
            <a:ext cx="2675467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 title="IMG_0959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0375" y="2692850"/>
            <a:ext cx="2798375" cy="20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1050" y="2692850"/>
            <a:ext cx="2518275" cy="209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Macintosh PowerPoint</Application>
  <PresentationFormat>On-screen Show (16:9)</PresentationFormat>
  <Paragraphs>168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Varela Round</vt:lpstr>
      <vt:lpstr>Nixie One</vt:lpstr>
      <vt:lpstr>Open Sans</vt:lpstr>
      <vt:lpstr>Dosis</vt:lpstr>
      <vt:lpstr>Shadows Into Light</vt:lpstr>
      <vt:lpstr>Calibri</vt:lpstr>
      <vt:lpstr>Arial</vt:lpstr>
      <vt:lpstr>Simple Light</vt:lpstr>
      <vt:lpstr>Simple Light</vt:lpstr>
      <vt:lpstr>Puck template</vt:lpstr>
      <vt:lpstr>PowerPoint Presentation</vt:lpstr>
      <vt:lpstr>Hello!</vt:lpstr>
      <vt:lpstr>Today’s Agenda and Goals</vt:lpstr>
      <vt:lpstr>PowerPoint Presentation</vt:lpstr>
      <vt:lpstr>PowerPoint Presentation</vt:lpstr>
      <vt:lpstr>PowerPoint Presentation</vt:lpstr>
      <vt:lpstr>                Experience               as a Student Grab a device &amp; get ready to appsmash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Flipped Learning Opportunities</vt:lpstr>
      <vt:lpstr>      Connect with other teachers using Seesaw Follow @Seesaw on Twitter Check out the “Seesaw Teachers” group on Facebook Go to help.seesaw.me for resources Contact me as well!            </vt:lpstr>
      <vt:lpstr>PowerPoint Presentation</vt:lpstr>
      <vt:lpstr>Student Samples from Kindergarten - 2nd </vt:lpstr>
      <vt:lpstr>Student Samples from 3rd - 5th Grade</vt:lpstr>
      <vt:lpstr>Student Samples from Middle &amp; High School</vt:lpstr>
      <vt:lpstr>Credits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Alwyn McRandle</cp:lastModifiedBy>
  <cp:revision>1</cp:revision>
  <dcterms:modified xsi:type="dcterms:W3CDTF">2018-09-07T01:08:23Z</dcterms:modified>
</cp:coreProperties>
</file>